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4" r:id="rId2"/>
    <p:sldId id="274" r:id="rId3"/>
    <p:sldId id="273" r:id="rId4"/>
    <p:sldId id="287" r:id="rId5"/>
    <p:sldId id="277" r:id="rId6"/>
    <p:sldId id="285" r:id="rId7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2674" autoAdjust="0"/>
  </p:normalViewPr>
  <p:slideViewPr>
    <p:cSldViewPr snapToGrid="0">
      <p:cViewPr varScale="1">
        <p:scale>
          <a:sx n="84" d="100"/>
          <a:sy n="84" d="100"/>
        </p:scale>
        <p:origin x="214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1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65F5A-E000-4D2A-8DCA-DF391917878C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6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F7B50-FE0F-4C65-88FC-7F86BFEDD9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4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1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FF047ED-8DD2-43AF-9A5C-C66FEF277934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8829968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343838D-63CF-46C4-A186-7A91F6E67D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6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3838D-63CF-46C4-A186-7A91F6E67D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CD43-42F5-489B-8FC8-C89EB0563ED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05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2229">
              <a:defRPr/>
            </a:pPr>
            <a:fld id="{E8CFCD43-42F5-489B-8FC8-C89EB0563ED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2229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7793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916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3838D-63CF-46C4-A186-7A91F6E67D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98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3838D-63CF-46C4-A186-7A91F6E67D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1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97099"/>
            <a:ext cx="7772400" cy="1782763"/>
          </a:xfrm>
        </p:spPr>
        <p:txBody>
          <a:bodyPr anchor="ctr">
            <a:normAutofit/>
          </a:bodyPr>
          <a:lstStyle>
            <a:lvl1pPr algn="ctr">
              <a:defRPr sz="32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7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2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3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3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7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9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6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0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8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D577-CB60-4699-82ED-B875CF310F0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ADC-2085-4EF0-868E-3821505B1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1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0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7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5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0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84BF-B28F-4934-82AF-F278F6EF9D6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CFBC-9162-4ABC-B7DA-DDD314BF7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D577-CB60-4699-82ED-B875CF310F0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7ADC-2085-4EF0-868E-3821505B1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64" r:id="rId12"/>
    <p:sldLayoutId id="2147483665" r:id="rId13"/>
    <p:sldLayoutId id="2147483666" r:id="rId14"/>
    <p:sldLayoutId id="214748366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7030A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498" y="2017989"/>
            <a:ext cx="7582903" cy="2777946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Transportation Education </a:t>
            </a:r>
            <a:br>
              <a:rPr lang="en-US" sz="3600" b="1" dirty="0" smtClean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Campaign</a:t>
            </a:r>
            <a:br>
              <a:rPr lang="en-US" sz="3600" b="1" dirty="0" smtClean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</a:br>
            <a:r>
              <a:rPr lang="en-US" sz="3600" dirty="0">
                <a:ea typeface="Avenir Next" charset="0"/>
              </a:rPr>
              <a:t/>
            </a:r>
            <a:br>
              <a:rPr lang="en-US" sz="3600" dirty="0">
                <a:ea typeface="Avenir Next" charset="0"/>
              </a:rPr>
            </a:br>
            <a:r>
              <a:rPr lang="en-US" sz="3600" dirty="0">
                <a:ea typeface="Avenir Next" charset="0"/>
              </a:rPr>
              <a:t>Community Advisory Committee</a:t>
            </a:r>
            <a:br>
              <a:rPr lang="en-US" sz="3600" dirty="0">
                <a:ea typeface="Avenir Next" charset="0"/>
              </a:rPr>
            </a:br>
            <a:r>
              <a:rPr lang="en-US" sz="3600" dirty="0">
                <a:ea typeface="Avenir Next" charset="0"/>
              </a:rPr>
              <a:t>Tuesday, October 8, 2019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8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325246"/>
            <a:ext cx="7886700" cy="4323966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To provide referrals for free transportation services for Access riders who have Medi-Cal Insurance and are enrolled in a Managed Care Program (MCP</a:t>
            </a:r>
            <a:r>
              <a:rPr lang="en-US" dirty="0" smtClean="0"/>
              <a:t>) </a:t>
            </a: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buNone/>
            </a:pPr>
            <a:endParaRPr lang="en-US" altLang="en-US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1749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5271"/>
            <a:ext cx="7886700" cy="1325563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166" y="1348740"/>
            <a:ext cx="7886700" cy="4629150"/>
          </a:xfrm>
        </p:spPr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State Law stipulates Passengers can receive FREE Transportation to eligible services through their Manage Care Providers (MCP)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Most passengers are unaware of this benefit of free transportation they have available through their </a:t>
            </a:r>
            <a:r>
              <a:rPr lang="en-US" sz="2400" dirty="0" smtClean="0">
                <a:solidFill>
                  <a:prstClr val="black"/>
                </a:solidFill>
              </a:rPr>
              <a:t>MCP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State of California and County of Los Angeles have granted Access approval to make referrals to eligible passengers advising them of their right to free </a:t>
            </a:r>
            <a:r>
              <a:rPr lang="en-US" sz="2400" dirty="0" smtClean="0">
                <a:solidFill>
                  <a:prstClr val="black"/>
                </a:solidFill>
              </a:rPr>
              <a:t>transportation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2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190"/>
            <a:ext cx="7886700" cy="452137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Access </a:t>
            </a:r>
            <a:r>
              <a:rPr lang="en-US" dirty="0"/>
              <a:t>will make referral calls to </a:t>
            </a:r>
            <a:r>
              <a:rPr lang="en-US" dirty="0" smtClean="0"/>
              <a:t>current </a:t>
            </a:r>
            <a:r>
              <a:rPr lang="en-US" dirty="0"/>
              <a:t>Access </a:t>
            </a:r>
            <a:r>
              <a:rPr lang="en-US" dirty="0" smtClean="0"/>
              <a:t>eligible </a:t>
            </a:r>
            <a:r>
              <a:rPr lang="en-US" dirty="0"/>
              <a:t>passengers with Medi-Cal insurance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Passengers will be advised of benefits to utilizing their MCP for </a:t>
            </a:r>
            <a:r>
              <a:rPr lang="en-US" dirty="0" smtClean="0"/>
              <a:t>transportation</a:t>
            </a: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 p</a:t>
            </a:r>
            <a:r>
              <a:rPr lang="en-US" dirty="0" smtClean="0"/>
              <a:t>assengers </a:t>
            </a:r>
            <a:r>
              <a:rPr lang="en-US" dirty="0"/>
              <a:t>can elect to utilize their MCP </a:t>
            </a:r>
            <a:r>
              <a:rPr lang="en-US" dirty="0" smtClean="0"/>
              <a:t>provided </a:t>
            </a:r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/>
              <a:t>transportation services if they </a:t>
            </a:r>
            <a:r>
              <a:rPr lang="en-US" dirty="0" smtClean="0"/>
              <a:t>choose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3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</a:t>
            </a:r>
            <a:r>
              <a:rPr lang="en-US" dirty="0" smtClean="0"/>
              <a:t>rogram </a:t>
            </a:r>
            <a:r>
              <a:rPr lang="en-US" dirty="0" smtClean="0"/>
              <a:t>provides additional mobility options </a:t>
            </a:r>
            <a:r>
              <a:rPr lang="en-US" dirty="0"/>
              <a:t>for passengers by advising them of their rights to receive free transportation through their Medi-Cal insurance.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7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498" y="2017989"/>
            <a:ext cx="7582903" cy="231834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Questions?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2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5828</TotalTime>
  <Words>160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Next</vt:lpstr>
      <vt:lpstr>Calibri</vt:lpstr>
      <vt:lpstr>Office Theme</vt:lpstr>
      <vt:lpstr> Transportation Education  Campaign  Community Advisory Committee Tuesday, October 8, 2019</vt:lpstr>
      <vt:lpstr>Program Overview</vt:lpstr>
      <vt:lpstr>BACKGROUND</vt:lpstr>
      <vt:lpstr>BACKGROUND</vt:lpstr>
      <vt:lpstr>Conclusion</vt:lpstr>
      <vt:lpstr>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Torales</dc:creator>
  <cp:lastModifiedBy>Matthew Avancena</cp:lastModifiedBy>
  <cp:revision>109</cp:revision>
  <cp:lastPrinted>2019-09-05T17:16:20Z</cp:lastPrinted>
  <dcterms:created xsi:type="dcterms:W3CDTF">2018-06-19T19:59:40Z</dcterms:created>
  <dcterms:modified xsi:type="dcterms:W3CDTF">2019-10-01T23:31:12Z</dcterms:modified>
</cp:coreProperties>
</file>