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96" r:id="rId3"/>
    <p:sldId id="288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296"/>
            <p14:sldId id="288"/>
            <p14:sldId id="287"/>
          </p14:sldIdLst>
        </p14:section>
        <p14:section name="Departing Slide Show" id="{C68588C8-A669-064A-8BAD-910D804BAA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41" autoAdjust="0"/>
  </p:normalViewPr>
  <p:slideViewPr>
    <p:cSldViewPr snapToGrid="0" snapToObjects="1">
      <p:cViewPr varScale="1">
        <p:scale>
          <a:sx n="107" d="100"/>
          <a:sy n="107" d="100"/>
        </p:scale>
        <p:origin x="114" y="234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7D473-19B9-4FBE-8224-BFDDAA4BACCB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B9244-8B93-4D02-BB88-424E11C9C7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0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0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3732" y="2309446"/>
            <a:ext cx="649653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Operations Update</a:t>
            </a:r>
          </a:p>
          <a:p>
            <a:pPr algn="ctr"/>
            <a:endParaRPr lang="en-US" sz="3200" b="1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Community Advisory Committee Meeting</a:t>
            </a:r>
          </a:p>
          <a:p>
            <a:pPr algn="ctr"/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June 12, 2018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Report Card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99377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May-18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FY18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*Denials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*Preventable </a:t>
                      </a:r>
                      <a:r>
                        <a:rPr lang="en-US" sz="1800" u="none" strike="noStrike" dirty="0">
                          <a:effectLst/>
                        </a:rPr>
                        <a:t>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*Preventable </a:t>
                      </a:r>
                      <a:r>
                        <a:rPr lang="en-US" sz="1800" u="none" strike="noStrike" dirty="0">
                          <a:effectLst/>
                        </a:rPr>
                        <a:t>Collisions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*Miles </a:t>
                      </a:r>
                      <a:r>
                        <a:rPr lang="en-US" sz="1800" u="none" strike="noStrike" dirty="0">
                          <a:effectLst/>
                        </a:rPr>
                        <a:t>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77840" y="6035040"/>
            <a:ext cx="290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*data not 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2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May highlights: </a:t>
            </a:r>
          </a:p>
          <a:p>
            <a:r>
              <a:rPr lang="en-US" dirty="0" smtClean="0"/>
              <a:t>Santa </a:t>
            </a:r>
            <a:r>
              <a:rPr lang="en-US" dirty="0" smtClean="0"/>
              <a:t>Clarita Region operating contract approved by </a:t>
            </a:r>
            <a:r>
              <a:rPr lang="en-US" dirty="0" smtClean="0"/>
              <a:t>Board; includes all new Board approved performance standards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Participated </a:t>
            </a:r>
            <a:r>
              <a:rPr lang="en-US" dirty="0" smtClean="0"/>
              <a:t>in the North Los Angeles County Regional Center – </a:t>
            </a:r>
            <a:r>
              <a:rPr lang="en-US" dirty="0" smtClean="0"/>
              <a:t> Self </a:t>
            </a:r>
            <a:r>
              <a:rPr lang="en-US" dirty="0" smtClean="0"/>
              <a:t>Advocacy Group Meeting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Access received a web booking demonstration; pilot project to be implemented in West/Central and Eastern regions this summer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84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224</Words>
  <Application>Microsoft Office PowerPoint</Application>
  <PresentationFormat>On-screen Show (4:3)</PresentationFormat>
  <Paragraphs>77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Office Theme</vt:lpstr>
      <vt:lpstr>PowerPoint Presentation</vt:lpstr>
      <vt:lpstr>Performance Report Card</vt:lpstr>
      <vt:lpstr>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Faustino Salvador</cp:lastModifiedBy>
  <cp:revision>235</cp:revision>
  <dcterms:created xsi:type="dcterms:W3CDTF">2016-11-17T20:50:20Z</dcterms:created>
  <dcterms:modified xsi:type="dcterms:W3CDTF">2018-06-06T20:29:42Z</dcterms:modified>
</cp:coreProperties>
</file>