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89" r:id="rId3"/>
    <p:sldId id="288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trance Slide Show" id="{6F77ABEC-995B-4B49-9474-9D89B8793817}">
          <p14:sldIdLst/>
        </p14:section>
        <p14:section name="Presentation" id="{643DD880-D9FE-3A44-9C75-5DE1E0E15B51}">
          <p14:sldIdLst>
            <p14:sldId id="256"/>
            <p14:sldId id="289"/>
            <p14:sldId id="288"/>
            <p14:sldId id="287"/>
          </p14:sldIdLst>
        </p14:section>
        <p14:section name="Departing Slide Show" id="{C68588C8-A669-064A-8BAD-910D804BAA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772">
          <p15:clr>
            <a:srgbClr val="A4A3A4"/>
          </p15:clr>
        </p15:guide>
        <p15:guide id="2" pos="2869">
          <p15:clr>
            <a:srgbClr val="A4A3A4"/>
          </p15:clr>
        </p15:guide>
        <p15:guide id="3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5E5"/>
    <a:srgbClr val="4C1C9E"/>
    <a:srgbClr val="3E1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41" autoAdjust="0"/>
  </p:normalViewPr>
  <p:slideViewPr>
    <p:cSldViewPr snapToGrid="0" snapToObjects="1">
      <p:cViewPr varScale="1">
        <p:scale>
          <a:sx n="90" d="100"/>
          <a:sy n="90" d="100"/>
        </p:scale>
        <p:origin x="228" y="90"/>
      </p:cViewPr>
      <p:guideLst>
        <p:guide orient="horz" pos="1772"/>
        <p:guide pos="2869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7D473-19B9-4FBE-8224-BFDDAA4BACC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B9244-8B93-4D02-BB88-424E11C9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6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6092" y="770397"/>
            <a:ext cx="7671816" cy="585216"/>
          </a:xfrm>
        </p:spPr>
        <p:txBody>
          <a:bodyPr>
            <a:no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FAC090"/>
              </a:buClr>
              <a:buFont typeface="Calibri" panose="020F0502020204030204" pitchFamily="34" charset="0"/>
              <a:buChar char="&gt;"/>
              <a:defRPr sz="2000"/>
            </a:lvl1pPr>
            <a:lvl2pPr marL="742950" indent="-285750">
              <a:buClr>
                <a:srgbClr val="FAC090"/>
              </a:buClr>
              <a:buFont typeface="Courier New" panose="02070309020205020404" pitchFamily="49" charset="0"/>
              <a:buChar char="o"/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47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5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9744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21308" y="2130425"/>
            <a:ext cx="6501384" cy="1435608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Headline</a:t>
            </a:r>
            <a:b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9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1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930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49" r:id="rId4"/>
    <p:sldLayoutId id="2147483667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AC090"/>
        </a:buClr>
        <a:buFont typeface="Arial" panose="020B0604020202020204" pitchFamily="34" charset="0"/>
        <a:buChar char="&gt;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AC09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3732" y="2309446"/>
            <a:ext cx="6496536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Operations Update</a:t>
            </a:r>
          </a:p>
          <a:p>
            <a:pPr algn="ctr"/>
            <a:endParaRPr lang="en-US" sz="3200" b="1" dirty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Community Advisory Committee Meeting</a:t>
            </a:r>
          </a:p>
          <a:p>
            <a:pPr algn="ctr"/>
            <a:endParaRPr lang="en-US" sz="32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December 12, 2017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0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Report Card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336371"/>
              </p:ext>
            </p:extLst>
          </p:nvPr>
        </p:nvGraphicFramePr>
        <p:xfrm>
          <a:off x="162560" y="1600198"/>
          <a:ext cx="8818881" cy="364530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409442">
                  <a:extLst>
                    <a:ext uri="{9D8B030D-6E8A-4147-A177-3AD203B41FA5}">
                      <a16:colId xmlns:a16="http://schemas.microsoft.com/office/drawing/2014/main" val="3938115262"/>
                    </a:ext>
                  </a:extLst>
                </a:gridCol>
                <a:gridCol w="1469813">
                  <a:extLst>
                    <a:ext uri="{9D8B030D-6E8A-4147-A177-3AD203B41FA5}">
                      <a16:colId xmlns:a16="http://schemas.microsoft.com/office/drawing/2014/main" val="2717139495"/>
                    </a:ext>
                  </a:extLst>
                </a:gridCol>
                <a:gridCol w="1469813">
                  <a:extLst>
                    <a:ext uri="{9D8B030D-6E8A-4147-A177-3AD203B41FA5}">
                      <a16:colId xmlns:a16="http://schemas.microsoft.com/office/drawing/2014/main" val="803265524"/>
                    </a:ext>
                  </a:extLst>
                </a:gridCol>
                <a:gridCol w="1469813">
                  <a:extLst>
                    <a:ext uri="{9D8B030D-6E8A-4147-A177-3AD203B41FA5}">
                      <a16:colId xmlns:a16="http://schemas.microsoft.com/office/drawing/2014/main" val="1645730897"/>
                    </a:ext>
                  </a:extLst>
                </a:gridCol>
              </a:tblGrid>
              <a:tr h="81052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2017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FY18 YTD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33300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Time Performance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91.3%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90.6%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235837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7114304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Hold Time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 sec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552457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Calls On Hold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Over 5 Min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4860356"/>
                  </a:ext>
                </a:extLst>
              </a:tr>
              <a:tr h="57849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*Preventable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Collisions Per 100,000 Miles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0.50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482771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98985" y="5290029"/>
            <a:ext cx="514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*Nov 2017 data is not final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November highlights: </a:t>
            </a:r>
          </a:p>
          <a:p>
            <a:r>
              <a:rPr lang="en-US" dirty="0" smtClean="0"/>
              <a:t>Updated Access Policy and Procedures</a:t>
            </a:r>
          </a:p>
          <a:p>
            <a:r>
              <a:rPr lang="en-US" dirty="0" smtClean="0"/>
              <a:t>Standing Time Order Database Implementation Jan 2018</a:t>
            </a:r>
          </a:p>
          <a:p>
            <a:r>
              <a:rPr lang="en-US" dirty="0" smtClean="0"/>
              <a:t>Participated in Paratransit Rider’s Coalition Meeting </a:t>
            </a:r>
          </a:p>
          <a:p>
            <a:r>
              <a:rPr lang="en-US" smtClean="0"/>
              <a:t>Held </a:t>
            </a:r>
            <a:r>
              <a:rPr lang="en-US" smtClean="0"/>
              <a:t>three </a:t>
            </a:r>
            <a:r>
              <a:rPr lang="en-US" dirty="0" smtClean="0"/>
              <a:t>of six Fall community meetings</a:t>
            </a:r>
          </a:p>
          <a:p>
            <a:r>
              <a:rPr lang="en-US" dirty="0" smtClean="0"/>
              <a:t>Assisted Southern Region contractor to implement new safety campaign</a:t>
            </a:r>
          </a:p>
          <a:p>
            <a:r>
              <a:rPr lang="en-US" dirty="0" smtClean="0"/>
              <a:t>Participated in Metro’s emergency exercise</a:t>
            </a:r>
          </a:p>
          <a:p>
            <a:r>
              <a:rPr lang="en-US" dirty="0" smtClean="0"/>
              <a:t>Attended Santa Clarita’s Accessibility Advisory Committee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4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64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</TotalTime>
  <Words>127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Courier New</vt:lpstr>
      <vt:lpstr>Office Theme</vt:lpstr>
      <vt:lpstr>PowerPoint Presentation</vt:lpstr>
      <vt:lpstr>Performance Report Card</vt:lpstr>
      <vt:lpstr>Highlights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OliveSpark</dc:creator>
  <cp:lastModifiedBy>Randy Johnson</cp:lastModifiedBy>
  <cp:revision>194</cp:revision>
  <dcterms:created xsi:type="dcterms:W3CDTF">2016-11-17T20:50:20Z</dcterms:created>
  <dcterms:modified xsi:type="dcterms:W3CDTF">2017-12-06T18:48:36Z</dcterms:modified>
</cp:coreProperties>
</file>