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9" r:id="rId3"/>
    <p:sldId id="288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89"/>
            <p14:sldId id="288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1" autoAdjust="0"/>
  </p:normalViewPr>
  <p:slideViewPr>
    <p:cSldViewPr snapToGrid="0" snapToObjects="1">
      <p:cViewPr varScale="1">
        <p:scale>
          <a:sx n="107" d="100"/>
          <a:sy n="107" d="100"/>
        </p:scale>
        <p:origin x="114" y="234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6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Community Advisory Committee Meeting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February 13, 2018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22631"/>
              </p:ext>
            </p:extLst>
          </p:nvPr>
        </p:nvGraphicFramePr>
        <p:xfrm>
          <a:off x="162560" y="1600198"/>
          <a:ext cx="8818881" cy="36453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409442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1645730897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 YTD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Excessively Late Trips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  <a:tr h="5784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*Preventable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Collisions Per 100,000 Miles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0.50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8277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98985" y="5290029"/>
            <a:ext cx="514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*Jan 2018 data is not final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January highlights: </a:t>
            </a:r>
          </a:p>
          <a:p>
            <a:r>
              <a:rPr lang="en-US" dirty="0" smtClean="0"/>
              <a:t>Where’s My Ride App – Southern and Northern Regions</a:t>
            </a:r>
          </a:p>
          <a:p>
            <a:r>
              <a:rPr lang="en-US" dirty="0" smtClean="0"/>
              <a:t>Attended Accessibly Advisory Committee Meeting in Santa Clarita</a:t>
            </a:r>
          </a:p>
          <a:p>
            <a:r>
              <a:rPr lang="en-US" dirty="0" smtClean="0"/>
              <a:t>Northern Region Community Meeting</a:t>
            </a:r>
          </a:p>
          <a:p>
            <a:r>
              <a:rPr lang="en-US" dirty="0"/>
              <a:t>Emergency Tabletop Exercise </a:t>
            </a:r>
          </a:p>
          <a:p>
            <a:r>
              <a:rPr lang="en-US" dirty="0" smtClean="0"/>
              <a:t>100% Driver Credential Audits for Santa Clarita, Antelope Valley and Eastern regions</a:t>
            </a:r>
          </a:p>
          <a:p>
            <a:r>
              <a:rPr lang="en-US" dirty="0"/>
              <a:t>North Region RFP </a:t>
            </a:r>
            <a:r>
              <a:rPr lang="en-US" dirty="0" smtClean="0"/>
              <a:t>Proposer Interviews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126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 Theme</vt:lpstr>
      <vt:lpstr>PowerPoint Presentation</vt:lpstr>
      <vt:lpstr>Performance Report Card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Faustino Salvador</cp:lastModifiedBy>
  <cp:revision>194</cp:revision>
  <dcterms:created xsi:type="dcterms:W3CDTF">2016-11-17T20:50:20Z</dcterms:created>
  <dcterms:modified xsi:type="dcterms:W3CDTF">2018-02-05T23:47:33Z</dcterms:modified>
</cp:coreProperties>
</file>