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2" r:id="rId3"/>
    <p:sldId id="303" r:id="rId4"/>
    <p:sldId id="304" r:id="rId5"/>
    <p:sldId id="305" r:id="rId6"/>
    <p:sldId id="28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302"/>
            <p14:sldId id="303"/>
            <p14:sldId id="304"/>
            <p14:sldId id="305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2214" autoAdjust="0"/>
  </p:normalViewPr>
  <p:slideViewPr>
    <p:cSldViewPr snapToGrid="0" snapToObjects="1">
      <p:cViewPr varScale="1">
        <p:scale>
          <a:sx n="88" d="100"/>
          <a:sy n="88" d="100"/>
        </p:scale>
        <p:origin x="654" y="96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0CE8E1FB-04D4-4639-8C6D-59E9851815B1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54D04D71-0F93-4556-846D-34859563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2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6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6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Transfer Trips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Community Advisory Committee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December 11, 2018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70397"/>
            <a:ext cx="7671816" cy="585216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Transfer connections between Antelope Valley, Santa Clarita and the Los Angeles Basin are available on weekdays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Three times a day to/from Antelope Valley</a:t>
            </a:r>
          </a:p>
          <a:p>
            <a:pPr lvl="1"/>
            <a:r>
              <a:rPr lang="en-US" sz="2200" dirty="0" smtClean="0"/>
              <a:t>730am, 100pm, and 600pm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Four times a day to/from Santa Clarita</a:t>
            </a:r>
          </a:p>
          <a:p>
            <a:pPr lvl="1"/>
            <a:r>
              <a:rPr lang="en-US" sz="2200" dirty="0" smtClean="0"/>
              <a:t>730am, 1230pm, 300pm and 530pm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Transfers occur at Olive View Medical Center in Sylmar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Transfer trips cost $7.00 (AV to LA and AV to SC) and $6.00 (SC to LA)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2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70397"/>
            <a:ext cx="7671816" cy="585216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Starter at Olive View to monitor trips and solve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35 trips a day between Antelope Valley and Los Angeles Basin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9 passenger trips a day between Santa Clarita and Los Angeles Basin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1 passenger trip a day between Antelope Valley and Santa Clarita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One reservation call takes care of round trip 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Interest in expanding service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70397"/>
            <a:ext cx="7671816" cy="585216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Expand service – add weekends and/or holidays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Expand service – more options on weekdays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Add second starter to facilitate service expansion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Renegotiate rates with Antelope Valley contractor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Federal grant </a:t>
            </a:r>
            <a:r>
              <a:rPr lang="en-US" sz="2400" dirty="0" smtClean="0"/>
              <a:t>or Measure M funds</a:t>
            </a:r>
            <a:r>
              <a:rPr lang="en-US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 smtClean="0"/>
              <a:t>fund expansion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7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70397"/>
            <a:ext cx="7671816" cy="585216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Outreach to CAC, community groups in Santa Clarita and Antelope Valley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Recommendation to Access Board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1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2635</TotalTime>
  <Words>205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PowerPoint Presentation</vt:lpstr>
      <vt:lpstr>Current Status</vt:lpstr>
      <vt:lpstr>Current Status</vt:lpstr>
      <vt:lpstr>Considerations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Mike Greenwood</cp:lastModifiedBy>
  <cp:revision>276</cp:revision>
  <cp:lastPrinted>2018-12-05T16:22:24Z</cp:lastPrinted>
  <dcterms:created xsi:type="dcterms:W3CDTF">2016-11-17T20:50:20Z</dcterms:created>
  <dcterms:modified xsi:type="dcterms:W3CDTF">2018-12-05T16:34:50Z</dcterms:modified>
</cp:coreProperties>
</file>