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6" r:id="rId3"/>
    <p:sldId id="289" r:id="rId4"/>
    <p:sldId id="290" r:id="rId5"/>
    <p:sldId id="291" r:id="rId6"/>
    <p:sldId id="292" r:id="rId7"/>
    <p:sldId id="293" r:id="rId8"/>
    <p:sldId id="294" r:id="rId9"/>
    <p:sldId id="288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trance Slide Show" id="{6F77ABEC-995B-4B49-9474-9D89B8793817}">
          <p14:sldIdLst/>
        </p14:section>
        <p14:section name="Presentation" id="{643DD880-D9FE-3A44-9C75-5DE1E0E15B51}">
          <p14:sldIdLst>
            <p14:sldId id="256"/>
            <p14:sldId id="296"/>
            <p14:sldId id="289"/>
            <p14:sldId id="290"/>
            <p14:sldId id="291"/>
            <p14:sldId id="292"/>
            <p14:sldId id="293"/>
            <p14:sldId id="294"/>
            <p14:sldId id="288"/>
            <p14:sldId id="287"/>
          </p14:sldIdLst>
        </p14:section>
        <p14:section name="Departing Slide Show" id="{C68588C8-A669-064A-8BAD-910D804BAA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772">
          <p15:clr>
            <a:srgbClr val="A4A3A4"/>
          </p15:clr>
        </p15:guide>
        <p15:guide id="2" pos="2869">
          <p15:clr>
            <a:srgbClr val="A4A3A4"/>
          </p15:clr>
        </p15:guide>
        <p15:guide id="3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5E5"/>
    <a:srgbClr val="4C1C9E"/>
    <a:srgbClr val="3E1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41" autoAdjust="0"/>
  </p:normalViewPr>
  <p:slideViewPr>
    <p:cSldViewPr snapToGrid="0" snapToObjects="1">
      <p:cViewPr varScale="1">
        <p:scale>
          <a:sx n="86" d="100"/>
          <a:sy n="86" d="100"/>
        </p:scale>
        <p:origin x="246" y="78"/>
      </p:cViewPr>
      <p:guideLst>
        <p:guide orient="horz" pos="1772"/>
        <p:guide pos="2869"/>
        <p:guide pos="2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7D473-19B9-4FBE-8224-BFDDAA4BACC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9244-8B93-4D02-BB88-424E11C9C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02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B9244-8B93-4D02-BB88-424E11C9C7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8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6092" y="770397"/>
            <a:ext cx="7671816" cy="585216"/>
          </a:xfrm>
        </p:spPr>
        <p:txBody>
          <a:bodyPr>
            <a:no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FAC090"/>
              </a:buClr>
              <a:buFont typeface="Calibri" panose="020F0502020204030204" pitchFamily="34" charset="0"/>
              <a:buChar char="&gt;"/>
              <a:defRPr sz="2000"/>
            </a:lvl1pPr>
            <a:lvl2pPr marL="742950" indent="-285750">
              <a:buClr>
                <a:srgbClr val="FAC090"/>
              </a:buClr>
              <a:buFont typeface="Courier New" panose="02070309020205020404" pitchFamily="49" charset="0"/>
              <a:buChar char="o"/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47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754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buClr>
                <a:srgbClr val="FAC090"/>
              </a:buCl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44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1308" y="2130425"/>
            <a:ext cx="6501384" cy="1435608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Headline</a:t>
            </a:r>
            <a:b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4E2A-586D-1B40-884A-AA823CA80E57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C48C-46CD-A24C-A139-CB83689F9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1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092" y="761241"/>
            <a:ext cx="7671816" cy="585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930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49" r:id="rId4"/>
    <p:sldLayoutId id="2147483667" r:id="rId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AC090"/>
        </a:buClr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AC090"/>
        </a:buClr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23732" y="2309446"/>
            <a:ext cx="6496536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Operations Update</a:t>
            </a:r>
          </a:p>
          <a:p>
            <a:pPr algn="ctr"/>
            <a:endParaRPr lang="en-US" sz="3200" b="1" dirty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Quality Services Sub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c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ommittee Meeting</a:t>
            </a:r>
          </a:p>
          <a:p>
            <a:pPr algn="ctr"/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Arial"/>
                <a:cs typeface="Arial"/>
              </a:rPr>
              <a:t>March 22, 2018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0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4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Report Card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98843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92.9%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91.4%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Late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4.6%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95.0%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94.3%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5.2%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8.0%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20.1%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Miles Between Road Calls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41,324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34,841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2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Antelope Valley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372400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77,424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24,073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7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92910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94.5%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97.7%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94.8%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74,641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53,669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27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97306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92.4%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35,521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61,685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5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Clarita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85704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95.4%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0.42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59,466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3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53663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1.44%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95.2%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27.1%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0.24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29,476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21,947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0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Central Region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75718"/>
              </p:ext>
            </p:extLst>
          </p:nvPr>
        </p:nvGraphicFramePr>
        <p:xfrm>
          <a:off x="579119" y="1747519"/>
          <a:ext cx="7985762" cy="4196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165601">
                  <a:extLst>
                    <a:ext uri="{9D8B030D-6E8A-4147-A177-3AD203B41FA5}">
                      <a16:colId xmlns:a16="http://schemas.microsoft.com/office/drawing/2014/main" val="64290142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99511042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2261653888"/>
                    </a:ext>
                  </a:extLst>
                </a:gridCol>
                <a:gridCol w="1273387">
                  <a:extLst>
                    <a:ext uri="{9D8B030D-6E8A-4147-A177-3AD203B41FA5}">
                      <a16:colId xmlns:a16="http://schemas.microsoft.com/office/drawing/2014/main" val="1118561587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Key Performance Indicator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Standard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Feb-18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FY18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600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91%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93.0%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76104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Excessively Late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830183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Excessively Long Trips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3.6%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6110008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Missed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0.75%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414468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Denials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937225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Access to Work On Time Performance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≥ 94%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97.4%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95.7%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864581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Average Hold Time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6627506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(Reservations)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≤ 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628159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Calls On Hold &gt; 5 Min (ETA)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10%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4.7%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10.0%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295661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Complaints Per 1,000 Trips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751170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Preventable Incidents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32887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Preventable Collisions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 ≤ 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356554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Miles Between Road Calls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≥ 25,000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49,907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43,693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091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92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February highlights: </a:t>
            </a:r>
          </a:p>
          <a:p>
            <a:r>
              <a:rPr lang="en-US" dirty="0"/>
              <a:t>Real Estate Acquisition kickoff meeting</a:t>
            </a:r>
          </a:p>
          <a:p>
            <a:r>
              <a:rPr lang="en-US" dirty="0"/>
              <a:t>Santa Clarita Community Meeting</a:t>
            </a:r>
          </a:p>
          <a:p>
            <a:r>
              <a:rPr lang="en-US" dirty="0"/>
              <a:t>Emergency Preparedness Training at Metro</a:t>
            </a:r>
          </a:p>
          <a:p>
            <a:r>
              <a:rPr lang="en-US" dirty="0"/>
              <a:t>Northern &amp; Santa Clarita Transit RFP Interviews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Conducted 100% Driver File Audits </a:t>
            </a:r>
          </a:p>
          <a:p>
            <a:r>
              <a:rPr lang="en-US" dirty="0"/>
              <a:t>Abilities Expo February 23 through 25 </a:t>
            </a:r>
          </a:p>
        </p:txBody>
      </p:sp>
    </p:spTree>
    <p:extLst>
      <p:ext uri="{BB962C8B-B14F-4D97-AF65-F5344CB8AC3E}">
        <p14:creationId xmlns:p14="http://schemas.microsoft.com/office/powerpoint/2010/main" val="350084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1103</Words>
  <Application>Microsoft Office PowerPoint</Application>
  <PresentationFormat>On-screen Show (4:3)</PresentationFormat>
  <Paragraphs>414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PowerPoint Presentation</vt:lpstr>
      <vt:lpstr>Performance Report Card</vt:lpstr>
      <vt:lpstr>Antelope Valley Region</vt:lpstr>
      <vt:lpstr>Eastern Region</vt:lpstr>
      <vt:lpstr>Northern Region</vt:lpstr>
      <vt:lpstr>Santa Clarita Region</vt:lpstr>
      <vt:lpstr>Southern Region</vt:lpstr>
      <vt:lpstr>West Central Region</vt:lpstr>
      <vt:lpstr>Highlights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OliveSpark</dc:creator>
  <cp:lastModifiedBy>Fayma Ishaq</cp:lastModifiedBy>
  <cp:revision>219</cp:revision>
  <dcterms:created xsi:type="dcterms:W3CDTF">2016-11-17T20:50:20Z</dcterms:created>
  <dcterms:modified xsi:type="dcterms:W3CDTF">2018-03-20T19:24:33Z</dcterms:modified>
</cp:coreProperties>
</file>